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8">
          <p15:clr>
            <a:srgbClr val="9AA0A6"/>
          </p15:clr>
        </p15:guide>
        <p15:guide id="2" pos="5222">
          <p15:clr>
            <a:srgbClr val="9AA0A6"/>
          </p15:clr>
        </p15:guide>
        <p15:guide id="3" orient="horz" pos="27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7FF35-D98F-4089-A3C2-0E1E49A21C7C}">
  <a:tblStyle styleId="{41C7FF35-D98F-4089-A3C2-0E1E49A21C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2" y="490"/>
      </p:cViewPr>
      <p:guideLst>
        <p:guide pos="538"/>
        <p:guide pos="5222"/>
        <p:guide orient="horz" pos="27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33089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410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870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493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24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084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e02560640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e02560640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537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fffe37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0fffe37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693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Thin"/>
              <a:buNone/>
              <a:defRPr sz="5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1528207" y="-721500"/>
            <a:ext cx="7397144" cy="6690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37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0737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71103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71103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1065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1065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1065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47856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47856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47856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47856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720000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720000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>
            <a:off x="3620861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3620862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>
            <a:off x="6521698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6521700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11175" y="1464883"/>
            <a:ext cx="10974530" cy="1313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Thin"/>
              <a:buNone/>
              <a:defRPr sz="35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8" r:id="rId5"/>
    <p:sldLayoutId id="2147483659" r:id="rId6"/>
    <p:sldLayoutId id="2147483661" r:id="rId7"/>
    <p:sldLayoutId id="2147483664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f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ctrTitle"/>
          </p:nvPr>
        </p:nvSpPr>
        <p:spPr>
          <a:xfrm>
            <a:off x="1133965" y="1114836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 smtClean="0">
                <a:solidFill>
                  <a:schemeClr val="accent2"/>
                </a:solidFill>
              </a:rPr>
              <a:t>AZ-3</a:t>
            </a:r>
            <a:endParaRPr sz="8800" dirty="0">
              <a:solidFill>
                <a:schemeClr val="accent2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subTitle" idx="1"/>
          </p:nvPr>
        </p:nvSpPr>
        <p:spPr>
          <a:xfrm>
            <a:off x="1493857" y="2559865"/>
            <a:ext cx="4272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S</a:t>
            </a:r>
            <a:r>
              <a:rPr lang="en" dirty="0" smtClean="0"/>
              <a:t>tring projects 2021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61" y="1239519"/>
            <a:ext cx="1358675" cy="13586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511031" y="213316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b="1" dirty="0" smtClean="0">
                <a:solidFill>
                  <a:schemeClr val="bg2">
                    <a:lumMod val="25000"/>
                    <a:lumOff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Кои сме ние?</a:t>
            </a:r>
            <a:endParaRPr sz="4000" b="1" dirty="0">
              <a:solidFill>
                <a:schemeClr val="bg2">
                  <a:lumMod val="25000"/>
                  <a:lumOff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 smtClean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 smtClean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 smtClean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 smtClean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 smtClean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 smtClean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 smtClean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 smtClean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 smtClean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 smtClean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 smtClean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 smtClean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 smtClean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 smtClean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bg-BG" dirty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9" y="1315824"/>
            <a:ext cx="1468375" cy="1468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t="11737" r="399" b="7526"/>
          <a:stretch/>
        </p:blipFill>
        <p:spPr>
          <a:xfrm>
            <a:off x="1963665" y="1294915"/>
            <a:ext cx="1279133" cy="15428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030" y="1294915"/>
            <a:ext cx="1542844" cy="1542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02" y="1287697"/>
            <a:ext cx="1509452" cy="1509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49" y="1297236"/>
            <a:ext cx="1540523" cy="15405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20" y="2813657"/>
            <a:ext cx="1475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Синди Петрова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ode Checker</a:t>
            </a:r>
            <a:endParaRPr lang="bg-BG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7689" y="2803647"/>
            <a:ext cx="183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Поля Димитрова</a:t>
            </a:r>
            <a:endParaRPr lang="en-US" dirty="0" smtClean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Front </a:t>
            </a:r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End Developer</a:t>
            </a:r>
            <a:r>
              <a:rPr lang="en-US" dirty="0"/>
              <a:t>​</a:t>
            </a:r>
            <a:endParaRPr lang="bg-BG" dirty="0"/>
          </a:p>
        </p:txBody>
      </p:sp>
      <p:sp>
        <p:nvSpPr>
          <p:cNvPr id="9" name="TextBox 8"/>
          <p:cNvSpPr txBox="1"/>
          <p:nvPr/>
        </p:nvSpPr>
        <p:spPr>
          <a:xfrm>
            <a:off x="3475870" y="2810048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Велека Костова</a:t>
            </a:r>
          </a:p>
          <a:p>
            <a:pPr algn="ctr"/>
            <a:r>
              <a:rPr lang="en-US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Scrum </a:t>
            </a:r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Trainer​</a:t>
            </a:r>
            <a:endParaRPr lang="bg-BG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6784" y="2762220"/>
            <a:ext cx="180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Йоанна Симеонова</a:t>
            </a:r>
            <a:endParaRPr lang="en-US" dirty="0" smtClean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Back-end Developer</a:t>
            </a:r>
            <a:endParaRPr lang="bg-BG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92875" y="2784199"/>
            <a:ext cx="157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Ивелин Василев</a:t>
            </a:r>
            <a:endParaRPr lang="en-US" dirty="0" smtClean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QA engineer</a:t>
            </a:r>
            <a:endParaRPr lang="bg-BG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 idx="15"/>
          </p:nvPr>
        </p:nvSpPr>
        <p:spPr>
          <a:xfrm>
            <a:off x="644595" y="492749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ЗА ИГРАТА</a:t>
            </a:r>
            <a:endParaRPr sz="44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2692802" y="373942"/>
            <a:ext cx="3641216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sz="4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ЗА ИГРАТА</a:t>
            </a:r>
            <a:endParaRPr sz="4000" dirty="0"/>
          </a:p>
        </p:txBody>
      </p:sp>
      <p:sp>
        <p:nvSpPr>
          <p:cNvPr id="182" name="Google Shape;182;p31"/>
          <p:cNvSpPr/>
          <p:nvPr/>
        </p:nvSpPr>
        <p:spPr>
          <a:xfrm flipH="1">
            <a:off x="8954936" y="5256900"/>
            <a:ext cx="312682" cy="44899"/>
          </a:xfrm>
          <a:custGeom>
            <a:avLst/>
            <a:gdLst/>
            <a:ahLst/>
            <a:cxnLst/>
            <a:rect l="l" t="t" r="r" b="b"/>
            <a:pathLst>
              <a:path w="6992" h="1004" fill="none" extrusionOk="0">
                <a:moveTo>
                  <a:pt x="1" y="912"/>
                </a:moveTo>
                <a:cubicBezTo>
                  <a:pt x="639" y="1004"/>
                  <a:pt x="6992" y="0"/>
                  <a:pt x="6992" y="0"/>
                </a:cubicBezTo>
              </a:path>
            </a:pathLst>
          </a:custGeom>
          <a:noFill/>
          <a:ln w="1900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2000">
              <a:schemeClr val="bg1"/>
            </a:gs>
            <a:gs pos="0">
              <a:schemeClr val="lt2"/>
            </a:gs>
          </a:gsLst>
          <a:lin ang="2700006" scaled="0"/>
        </a:gra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732052" y="478129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3600" cap="all" dirty="0">
                <a:solidFill>
                  <a:schemeClr val="bg2">
                    <a:lumMod val="25000"/>
                    <a:lumOff val="75000"/>
                  </a:schemeClr>
                </a:solidFill>
              </a:rPr>
              <a:t>Използвани технологии</a:t>
            </a:r>
            <a:endParaRPr sz="36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6" name="AutoShape 6" descr="data:image/png;base64,%20iVBORw0KGgoAAAANSUhEUgAAAPAAAADxCAYAAAD1CTo3AAAAAXNSR0IArs4c6QAAAARnQU1BAACxjwv8YQUAAAAJcEhZcwAADsMAAA7DAcdvqGQAADTvSURBVHhe7Z0JgCRFlfcjXmRWVVdXdfV9HzPDyMgtjCLCIrcKeKG4iPe6uiC6Hh+rC7i4rnjiiSzCuqvrzSqi4IrwfagIyqFyXyIMM9NHdVf1OV1d1XVkRsT3oipmhmGu7umqrsyq+M30VMbLmurKzPjHey8yIpISgyfp6OiIyIaGaBi3HYfGJJC1hEAbpTyIFy0kwVonBe8TBLqA8lZKICoJNKAtTAkNCCkYA2Dqs7gQHChwSWSBAixSIhYlIWkhYRaISFJgcSrczYTQrJDUcSTdZjF3c4CQuSylkmazC1NTU2n1WQZvYQRcZdraNkStSK4NUJSOtBptKRscJx+1mHUhAfu1VlGCJVB0O5G7lFYO3VkVnlspXI7/COcXLnevs+1AWhI3SxzISClzhYI1Oze3eb70TkM1MAJeXVhHx1AHBFk7cNFHgAyi1zyWMnEses1OIUkbCtcuXhUUKIqk9L+qDFXiLgpcEuEqSdMZ/G5T+Ho/fsm7JZWj6M3HZUFMTk0NT+Mb3eJ/NFQcI+BVoLt76BBi0bOB0gGs7GtRrGuIpIcAY9Z2v1rSqjcEu19QzDsrDgbkwhV4PE9JKp6lkgwLyYaJ696SSAz/Rb/JUCGMgCtApOfg9ka6eB7BPBXrejcKdwOmoxuLXkx7Va9413JR9NKljWI7hKJ+gEj+NJeQwDx7i5unN6B3TpTeZCgXRsBlItbVtbbBDp0pJN3IGD0ST+1hWKkbULzF/bUm2P2xXdDquKWQOfz3L0TwRwWDB0SW/2pqavTZ4hsMK8IIeAX09va2SRnYSGx6KQaV6/FktmLNDavKW2+C3R87z4lcxJdZwfkWKsSnMV1+cGJiQuXNhgPACHh50P7+/lAuJ/vtkPU5SeBkAGjEuhkqnUoj2qVROlco5JyQIoOe+S4n517a0AAjY2NjueJOw5IwAl4K69cH+7LZDofZZ4KgF6JgD0PhBvVeQxmQQjhCkscFlf/BXLh1ohGSZNOmvN5t2AtGwPugra0tGgiHj5OSnQKEnsdsa50QQu81VAIKQLjL4xhu/wCD7jtygfn75jbPmXvNe8EIeA90dq7tghA/kUh4JaPwHgpMBXzoJkxkt1qUcmZBMMT+juTiV9yiv58aNr3Yz8cI+Dm0DQz0BsF6FRHkjXhmXgXAwHRGVRclZCE4XgS4TRLxs7xwbp0dG4vr3XWPETBSDJVDkfcTy34NVpejgUKDEa63oBSUkHOUwEPcdW/NZ+e/PjdnQuu6F3BX39AlhMEbQZIjGGNBI1xvozwy59wRgjxGKb8pMTZyhd5Vl9SrgO2Ovr7X2ZRdTMA6hgIETH7rN4o5skOkeEA4zlcSifjNaCyU9tUP9SZg1jaw7ugAlZcDpWfj4T9nro/BrwiJTlnKW2lBXpFMbnkQTXUzmaJuBNzVNbRGWOI8CwKfB9BGQ02h7vC5wr0UXPnjZHJkizbXNDUv4FhsqDkQZedYVH4Uc9xDTI5b26gc2eX8KcnJF3OZ2Z/Nz89v07tqkpoWcEf/mldinvsOPMq3AJjxyfVCqaNL4mXn1wspv5cYG75N76o5ajIHbG8f7GlqbfkwA7iCWewEM7S2/kANE8asIySRp4SjzRFhwSY3m13Qu2uGmhMw5rqnWEF2FTD2bhRwk/G69Yu69hTrAFB6SogFNzaGm0Yymfmayo1rSMCHBnr7IxdCgP07hsuH1Vv3umHvqLpAga6hFjsrEokV0gu9DxEypVb78j01Uc9jXUNrQgH5XSDsZeh5bXNP17BH1LBMzh1CxL2iIN9VCz3VfvfAdlfvmjfZNnzPAutFlJr7uoZ9o+oIpTAkgb62sSmWzKT6nvazN/ZthVe3h1raWv6JMfgMAOvRZoNhSTCAFkrgjHA4H7BY88P5/LxaSMB3+FLAXQMDh1k2vcK27Q9jEhDSZoNhWWBEHQIGJ1EmeiOx6KZMKjWpd/kG3wm4p2fNK8Fi/84YO1ObDIYVwSw4ihB4WSgSG1lcmN+kzb7AVwLu7h26GMV7BYB1iOmoMpQTlYYBlSc2RpusdGr+Hm32PH4RMHT2r/ksAFyKnrfd3Ns1lB+JIoYY1qwTI5FoLL2Q+m3R6HE8fxsp0tPT3gjBrzEG51FKLW02GCoGOgguXPE/RFgfSSQ2TWmzJ/G0B27q72+NQOgay2LnY1Nj5hAZVgV0FJilsSMl8DW0MfzbwsJCVu/yHJ4VcHN391ADDX6FWezNZiyzoRoAhcMsAmuscPOfc+ltnly+x5MCbu8dOjpoBa+zbOvVprPKUE0YY4cxSo4ONUYfXUzPT2izZ/CcgDt6Bk+wGbsGPe/xprPKUH2KnVtrcOPYSLj5qXR623DJ7g08JeDu/jUnWQz+Axg7yoTNBi+BIu4hQI4PNjQ9ns3Mb9XmquMZAXf1DZ3CgF2L4j3EiNfgRVDEbQzoceFo9C+ZBW9MS/SEgPu6+k6hlnUNVeI1YbPBw1CAdqD0uEg48td0OrVZm6tG1QXc0zO4kVj21dRiRxrxGnwBiphQeliksemBdJU7tqoq4M7BwXUYMl/DGHuZEa/BT6icWALd0NAU+f1iKjWnzatO1QSspgPaQesLlmW9zvQ2G/wIOp81UtBWRhrvzOdTVRnsURUBxwZjLQ12wxctxv7OeF6Db8G6CxSOBFt0WC2x3+fnV39OcTUEDC2N3VdZtv1e09tsqAUYsKOZy9vSC6lfYXFVK/WqC7izf/Byi9kX18ZqXAZDCcyJjwlHIjKzkPqdNq0Kqyrgrp61H7AY/CsFGtAmg6E2oFT9PTYSaU6nF7b9UVsrzqoJuK1v8FTLgi9i4t+uTQZDTUGB2ZLKwxsjTY+s1kCPVRFwW0/PC4NW4FrMFV5oOq0MtQyG0jH0xUcEGpvuyqbnp7W5YlRcwG1tG6KWTS5njL1WmwyGmoZS2kMkt0IB665sNlvRZxZXWsAs1hL9J8u2PqbLBkNdAMBeTCnLphfm/4DFioWdlRQw7RpcexZj8EmgtEnbqgK2iPgD6vEapPin1OGgX013uF/Zfv1KP/r6bi8Xr7N+YxVQ34EAPTgci/41Mz//jDaXnYodYktv70DQaviVBfTwao60Euqpz4TehQc6IqlcUG0jlTKCjWIYv1YMz/QavNTrgJVOhRkV5m2KwsBqK6UgUohJvFqbqSRJNGUkhRQlIoe2IL6pHe3HAmND1bqm6ru6gj+ed+GsufFnR7W5rFRKwIHugTU/ZmC9vtqDNbgQi4WCcwrPsaejUZ7nnNPFxUAgFGIBABJyQbQAgTYg4nAJ9HWUwEaUeEzVEyNm76DEgNcujzV2MxXyZhTGvRSshKDuDM3n0/l8qBCNitzYWJfb35+0tnHe2AD2mQHb/l51qyCKWLo3JUe2noeFsufDFRFwd9+adwCD7+BJr1QDsSTUr3c4/340yN67adOmvDbvla6udZ0u8FawZRvh8pMBK3C63mWoItgIxzFq+oJ05a8BnHR4PDy5iSzheg4OrgUJtzBmHVLNxlj9bu7ydyfHh/9bm8pG2QXW3j54TCBs3Ybi6dCmqoEnThaEOHl6bOtd2rRkurq6Ggmx14IFp1LKLsR8Zj0ek613GyoMetsFrJ03EAE3LtLCfamxsW1oVvnQkunv72/lYF/DgL252tEU/v6pfGbxrJmZxP3aVBbKKuCOjo6IZUd+AjZU/bEnyvsKLh51KTtncuSZFU68PjTQ3Zd5NZ6tC1DMx2KI3ax3GMpE8XoJvGKSbCLSuUs68NlkcnjFS9f0DK59Dwr4myigqkaDCuGI21wn/aapqam0Nq2YsvZCR1o7L7EYvAuvxqoMENkXqkJwLn6XTeVvXPlUrymeXpj/Szo1/4NQc/RxzMEG0WgDQFT9HsOBo84fissVkj8uufv9cCb1ztHJ5E8zmXnlcVdMJBphUtDTMKVr1aaqQYGsIYw5WI/u1KYVUzah9fYOvYgydhlW6l5tqi5KwMK9enZ6VN2HKxuL8/PP4AX4bkNj5DEA1oiVrwUYjZiJVctDCVc1fVzKRzDHvS4zl/vg7Mz4zXO53H5z2+UQsKy0ZYc2Yr08XJuqBsUvgf+2NUXC9y4sLCS1eUWUR8CYL0Zs66uWZZ1S7VxDUfK+fJITfu1iKlWJZUDlYjr1bNd82025mHhcxeqUwpHGGy8NfX3ixBVfEcT5zOTYyE8LhfSi3l1Wstms09jccjyjcJw2VRXGoIsL0pFuCN1CMhlHmw+Ysgi4vaX9jYxZF6EXCmtTVSmGZUL+jhTYtzOZbRltLjuzZJZjpPdMOhi4PUSsp/H42zBUG9K7y07Raz3/Bxv17dvwXPt+fvCf0rb6Uyzqsv6pBOpzpRSLKN5rKYdPTUxs+f4qPJNXhiOxYxjAabpcVZR/kwBdIWCbFlPbntDmA2bFV6praGgNkfQnNtgvUTfXvYCqKK7jfisR33oRFis6FvW5tPQeNBACfj5uXgaMxUrWA6UkLAU2RkRIEceLfz8e2wya8UyLLL5jXHI5LhjZRoVwBQUXpMBWnWJEQCX+4AWhqspQjIxgxw9QGwRY1CJB3NVBBe+jwLrwjQxrGLYIcggbIww7WZMa3VT8DmWIrBwhfke5+5WkdH9DJiYq4nH3RGfv4OnMYt9mwAY8ESFio+ty509ZKs+bH15ZR92KBdzZP/ge2w58E2vYij+rnDiOe+Xk+PA/6+Jqwtp616y3qLwKPeJpKOQlPVFRcO6imBYIiClBZAIVM4wS/AWx4c9qvytEgS9Yi4FAxlVl27bF2NiYCsGK5RWgrpvd09NjCSGK1zAYDAZwO+xiTpR33WiAWGdhtT+RCNKJ+X43tgztjNAG5azV+/cHF3wWm5yrskCunh8ZWf0F4DYSu296/Q+xQXuTV5wMhkvSdQrvTY6NfEtbDogVia65s+/IUCDwJ4zr1dA1D4Ee2BWXJuObP68Nq8+hhwa6ti2cgyf4OmYHmlS7Wzzb6AFQDNj4ou8ktIBXcTNn8F9COL8NoXfN5/OFqY6OAnnySVXTVirOckHJxo0WmZ+HlpmZEGIXWGitJeRbmA1/iw1PGB2+jYdmUwoBdZzqULERcLAxulvkyJsnJ7eox3RWTT29Qwd9Hyi8zTMCRjgX+VyhcOy2yfij2rRsViJgq2twzdctyt6ny55BVRye5x+YnBz5pjZVjcHBwXUFyS5Bb/warOApQfhjTJKfugVreHIy/zAhY559dOVSaezq6oxYwcMpZy/CZup8DM47MB7jwpHfSIxvuRrfsmppzN7o7h/6PAZDalbcSup82XElvzY5svWDarNkWR4HfDDt3d0vtwPhO1XHiZdQ+S/n/OGCK86fmRh+SpurSltbW5TaDUdTnn+wnDfxvUrHwMBBJAeZqanhhDZVnc6BdR+yKP08Vo+QNnkCjq26W1g8aTqRWPZoQcUBPzQ7YAcu85p4S+B3ovQZr4hXMTMzszCdGLurHsSrmBodfdZL4lVYUjrq3oQuegaGGlJa0sVlc0AC7hpY87f4q0/RRc+BXrjqIZvBW7iCClnFHHzfsFO6BwffpAvL4kAEbKOT+xgF8O7KktJbeY7BA0gyj9GqusWmDd5BaUkSUPn5sjW1bAH39A++EwjdoIsGgy+QjM9hZKbmE3sS1NQLO/sH36GLS2ZZAlbPMwLK/o4Bi2iTweALQBIUr/dy4O0oTTHUViwWW9ZMt2UJuCECpxGAg6s/lsVgWDaq2nq26qovBqithljrshaRWLKA1fKwAPKNGIa0Fwd0Ggw+ghMSRpUsaVRcVUBNKW2BlG9oXb9+yYtALlnArCFzGv6GV+uiweArbEpiqJGAd32wBjVm5XKn6tJ+WZKAh4aGQhifn6AmsHthMPh+oZ6/TIZVRlLRBFTaHo6iixNGlMaU1pTmtHmfLEnAiwW2kVLrbf6InCWRQjTghrmVZNgBSIupGza66FmUxpTWlOa0aZ8s4YA22tSSJwGDbm3wA4e1dfe/WG8bDERQEkJtVH2pp6WgtKY0p7SnTXtlvwIeGEh3WJKc45eOq2KIT+EFYNnHapPBgCE0GaDUJ4+1xTpsSXnOwMDkfld23Z+AaYEXNoJlbfRF7qsBwEaMCrNypGEHTNJ2FLAv0qpiLmzZGwvCOhqL+/zO+xRwf39/CA/5A8X2y0cU55lLolovkwcbSGvr+iasCH5KARHUHJUfUhrUhj2yTwHnGYtRgJf6yfvugLL2jo6ORl0y1DF2KHeuIOQEP9Xiohem7NiCbe/znvA+Bcw4vQDD0RWu7VQlpDyUswa1frOh3pFkHVDaoHJLP6G0B468UBf3yF4FXJyETojnVttYCqr1YgwODwEcoU2GumV9ECyrZ/vifH4Dv/VFSou6uBt7FTBjobWEgm87ggDAJoyc0dKyzp8RhKEsdHZmN6AMXqKL/oOyJgiF1unSbuxVwNQi/wzgk273PaC8MCVwTCBqVf2RGobqQS1afCqDL/txEAyjg0TaH9XF3dijgDs6SMSygifi4fu2F1dwKTmXNyZHno5rk6Ee4ewOKcXtPrmDtAcoDVjwcqVJbdiFPQpYBAbPwfaqRWX//kS6gjtXJcbFl7FgltepY9QTDvN58TmX803a5DOKyxC3kMDAG7RhF/YoYIuSY/BFjSf2HaqllYLcnBjPXk7IcE6bDXXMTHL4d1zwy4QQM9rkNxqAMjWoYzd2E/AQGQpRCRtRCL4YN/p8BBdbsLVFz1sfK0AalsZUfOQGIVwVkfkOSoGBhGOUNrVpB7sJONsjXgmMHuLTnEE9C+ALk+PD9+qywbADUYhejfXj+7roG5QUKZOHKG1q0w52EzC16Iko3nY/9tpxKb+TSGz9ji4aDLswNfVk2t2W/pgUotJPRCwrxTsqlHYobWrTDp4vYKX1bj96X8xvxlKLqX/BzbI+INpQW0wtTiWEIBfrom+gKFUqSA9u7qLZXQptbW0RRqGtqGOf4RTcixenpyd00WDYKwmR+xnn7g2+clT4VQGsNtK6fpfbSbsI2A7H3koonOGn8FldBCH4LYwUbtEmg2HfTEwsSse9lruOb24xFjUJ5PTORlc9f3oHzxUwACWDDMBXvc9CigIn5D+TyWTFnsRvqD2i0YZ7MLP8kp+8MAPGgMIQbu7Q7Y6Npqb+ZhT5wX7quyp6X5f/PA/yTm0yGJbEpk2b8pzDrYJz9dxiX6C0KYXcEI32tmjTTgEHorJNEtmnRn74BQydCyDFD+eHh7dpk8GwZIKs8ACX8gfF+zS+QM0RJr3BJrpjfP8OATNi9VFCD/FL/lv0vlz+SgjnPm0yGJbF2NhYFj3wbVLwKT+E0lqbL1RaLRqQHQKWqGzMf30x9U6dbC5EFnPfnycSCd+EQAbvIQqL92JY+kdd9DyYBzcrrepiScDr168P4saR/gklUMSSbMEW6TFdNBgOCPXwdVfIW6UUGaxV2uphUKMAcKTSrCoWBTyby7XjnuP9lP9yyf88PT78qC4aDAeMS5z/FUJu9of/UhqVx5c0qwUc5CyKYelaX8i3FD7PCCl/iSWMog2GlTE3Pj6KdX/cD/VffUcq6VqlWVUuCtgFF92xaPKDA1aNJOYsw4tu/q6SxWAoA1zcLjn3/jDcokZlU0mzWsCWYBGgVpPe63lAinQmmfTVgHSDt0nk098UlIzpoodRt5KsJqVZVSoKmElhUVbc9DxSCDX8zdw6MpSXmZkFLuQWXfI0lNGiZtU2HEpIwLWsk4vDPHyAIGR6kee/oYsGQ9mgUv4FX7wvBNSqa8HLcSsAM+vWNQsKH/TNBAYhJrclEsO6ZDCUDcyBn0IdeL5jVGkVAD64DrULAce2Agz8s/Qq0BG9ZTCUlfxi6n8o9cciiABWu4PahUIh56e1nyV3hRGwoSKkUqlZfMEszR8o7QIHMaDLfgBjB2l6nw0VgzviSb3peQSIfmAUdgyM9joY+7vS5b45wQb/IZi8WW96HqDQr+4dNfik+0pNYnDTDpgVJw0VAx1aUm96Gq3ZMACldmnbD0iRnRkd1wWDoezw0mA/X4AOzQZJSbdf7gEbDJUGOPfH0zyUZqnoAiLpGm0yGOoelMWc3vQ+FIZAAunSRc8jfTPaxOBf6KLe8DySk26QQhTnFfoBIcA3J9fgTwQwR296HkllOwBI3zzBXlLum5Nr8CcUqG/mmCvtAr6EddnzAIfiDAyDoVJgluaPaXlFIAzSRwImltzt8YoGQzlhojRNzxcIGgYqZXFmvx8ASo0HNlQUSolv9ECoDIKURhQGw3No0K+eB6N9CwC4EbDBoJGCNOlNz0MJVwL2yVo6BsMqQBn1T0rJGIAQ3DfzHzW+enqiwW9I34yFlpIL4IL6RsASxRuLdflp/rLBUDGEJBwopb55yDEqmAXDgaN0yWAoP1K26S3PQyk4KGDp/cWsNdjYMPx7sC4aDOVHkJfpLe8jZR6opFld9APY6BD/LMBn8B0U4Fi96XkwWc+q+cBpXfYDgF+6WW8bDGWHAi0+c8gPSErTIKX0k4BVGO2b6Y8Gn9HS4puJPQqlXRVCz+iyLxCEdOtNg6GsdITDZ0hJfLPEFIbP04A+La7L/qDUS2juBRvKj7COUB2luuR5OJFxIFT46DEl6unkrLm5s+8wbTAYyodaHw4dW6ngfYCKESBCTqopGP5Aragjm+2g9cZS2WAoHzaQtfjiDzEozQo6CZyQvF/kq6AAAQwbfNPVb/ATtN8v+lWgOysAxgt+ug9cPL34nZtIT49/FiIweJ723t6jKdC2UpTnfXQzswhccP8tlE4h0spYiy4ZDCvGAvtCrFe+WeBRwaWIA5Mwqsu+QC8s22dTekJxy2BYOejQYH1xnJ+PYAJGIRBo8M1Y6BKSMIA2RtgrsOCn9N3gUTo6hrooJS1+q0yBQKgAllXg3OXbtM03SEIPam8fNIM6DCuG2vIw9L4duugLCgV3tlBwXNiyZcs2VMPV1De3kkpQQjcEwsTcDzasGIvCmxmFfr88+KOoVRBfbWvbvE3F/HnJnV/7516wyoPR/wLtEoKaqYWGFdHa2t8nGGzwVTKGWg244q4nnySFYtKOihbSZyvrUApACZzd1jbQq00Gw7KxQ/YxqN3D/OJ9FUqrHDWrtosCdilPC+mmVGDqF6TE7w/kdBqCF2mTwbBsKPCjGICP5phTglqdd0EsqFJRwJa0c7iZ8lufLgMWsADDH4PhAGjrXvsSSqz36KI/KGoUFixhFe8eFQWcBzctiRz2mX6LoCP+aFvP0At10WBYMhaIwyjQIT+Fz0qj+H235Bnf6YGjljWNu+7W8vYN6sTbNuuxKTkVi35sfwxVIhYbbAEmXwNqMLGvwGoO5A+toRBqVgt4eHg4RwR/DCWhir6DAryjtbXVN0uhGKoOtRrliUCtNxT7UvwEOi3hyMc2bdq0M4RWMIvGBecpXfQNxVtKDF4Koei52mQw7If1AZvCRdjw67J/4EJso0AmdHGngPMuG0P/+6TfBnQo1De2GHwcXwJFg8GwD7oHC68FYKf5KfdVKG1KKp/ixN2xis5OAadys3g4qGx/ppKYy6xr7x76si4aDHvDJoL9K8X4WZd9BFUiHiss7FzHboeAFxbG54CSv/rQARcpemEbzlfzOksWg2F3uvrW/gtj4MshuEqbVJJnUqmxHXMXnpsECEHJCMbYXJd9h5qlZLHA5WqzZDEYdtLa1/dSy6IX6aLvcDnnBS624uaOnrddsvgwoz8iUvzGj3nwdjCUflVbd/+HddFgKNLT04PVm30OfZivJu1vR2kSM+Dbp3PB67WpyC4C3rx5c4pLPu3X20kKoNAQCNjvau/pOUabDAYgVujDNtj+ee7Rbkg1hHKWzPw1ow1FdhEwgu+ChN96556L+u7ohQ+3WPBLXV3rOrXZUMd09/W9Cii9EICGtMl3aE2q3uddblw/X8BEcOceIeWsn8NoFUAwyzqF2vLSoaEh3140w8pp7uw/grLAlyjAgF8dU/H2kZRTIs//oE072E3AFhW3Si6e9LMXVqjmhzF4T5bD+3HTh7cMDCult7e3LRRgX2FgHeLn+qy+Ouf0Lw0N4/9Pm3awm4AnJiYWBSUP4gH7bIzZrqgLhi1XxAL6ia7egTdos6FOaOrvbxUQup4xdrrPqzLWZcExqnxgeJjktGkHuwlYAa54AF8WSyX/okXcBMz+Zkf3mrdrs6HGWb9+fbBR2N8DRs8oxWK+Jyup+6De3oU9CjifT9+ML9tq5OAJAI1ZAbimvWfwvapYshpqkY6OjshCzv0B2HB2bdRedfuIzFF35OfasAt7HPCQy+XyDeHosXrESk2cB/TEQQA4IRyJzbXEIk+mUilX7zLUCF1DQ2uABX5kMfZqbaoFpOu6NycT8z/R5V3Y64ilcEPzs5TBuyitnQ4gFHADHs8ruEQxE/FQPp/31WNlDHunt3foaKBwI2PWS7WpJhBCFnjB+fvFxYWkNu3CXsNJIdLPEil8N71wXxRzYoAgY+yScLT5GxhSb9S7DP4FOvsG30aA3QDADvVzb/OewMOZEyK3WRd3Y68eOJvNFhpjLTGg9OXaVFNgS304HtvfNERaRGZh7n5tNviI8OBgT0us+d8tYO8Hxgakj0cQ7g0pxRemkhO/1sXd2Gd+29rf3xei1lMUWESbagp1g5xznsZI40ZHss9Mxzc/o3cZPE53b++FhNpvZbb9N6oS15rnVQgu57ktN0xu2bLH8Fmxz1k7bU1NLqdwIgO2TptqDhRxAMPqFwGVr4pGYixgdzyZzc767HlR9UP34OCh4VjzNYzayuuu1+aaQzkXwd27bOF+d18drvvrYaad/Qe9LmDRn9diC/d8MARzpJB/Rq/8iQab3l1cK8zgBWhTf39LmMDFQNn7sMGt+UfLUgrSdQpnJ+LDt2Fxr+Lb3z1RaUt6Pxf8YdUiVAr12ds/XX1TFNLOOclqXwV/93PB32QDwPGWZf3ffAF+29W19tjBwUHzHOLqYasJKd29QxeEib0JwLqsPsRL1dzfP7qs4WEs7tNzLkEZJ1mdvcOXBIL2FVKUf0gailVgArNZqonKlG1ziZwFKlIgaERQ0oGiagOgA3hUvdjaNChBr1o0gL9HSPEbfP2WYOTe5PCwmkxtqDBqMIZlNWwQQNWyr69nlnVUJeqeV8FGinC38PGJ0TVXEnLnPscrLMm1tQ+sPRETxZ+idso6PQ+FmMKQ9fpswblm2+TYY9q8Gx0da46yQuRkKtVjINkZzGJrhCj56kqz3ftzIf4kXfFLfP0LyPytyWRyl3mZhpXT2t19KLOCJ1uEHkEJvBksaFb2ekjfngs6tYms4547Nz5yjzbtlSUJuL+/v4ET+DSz7P9TrnOphMG5eFg6i69PJBLD2rxfuvqGTkYBv40Ici62zrHVunWgvq/6TYILdQp+BFTeyznZmozn7iBkwvfjxqtFZ1/fkcACR+IZPgi97Gssi21UCVXxuq7OpfUUSpCuK65MNLBPEL32875YkoAVnf3951hgfw+ARcrRIhYFLMTTjuO+ZXpiRE2eWDrrSbAzN3QmA/gwfs5JOzPo1UGFOFJwNcklib/6EQe9sk35HQ4hT0yNjj6r32bYA+qJCKGoeAEh8BJG4Xg8mYfjOVxHKYsUZVtn3va5KE0Izhdc13375MSomo+wX5Zc81vXr28K5vg3MR85r4zTswoYln5tPL7lEtxe9pXr6+vrF2B/DhuVt2nTqqJOuKLok6WYxIZkDnPmlMtJ3JXiSz0tkT8/+eSTKoepnwTu+Zx0ktX/0LNNhQh7H2XwCkZpM561GO7pwIYwrN5Sz6J9LiUBu9fnF4MXzMz8tfjso/2xLNfV17f2XMLgWgK0Hc+6tq4MvHhZ6eQ/NDER/09tWhYdHYdGaCjzQYuyT+AJCGpzFUD54tksnhU8N/hnFosZFHQSJCQ44eOyIH+xwBcfXJyensJ3be9pV/9l+3Xwa01W35+SfhLskH0HA7HOBMo2oqlVSD7ILBSqJO0o2MCOAzWi3ZVi5RHTRLoXxkdGbtTW/bL9fC6Jpqb+1mgs8EtsSV9WzgugJiy7Lr8yn5m/cn5+fseat8sAOgeG/sGi9MsYihVbdS+C5wyjbIqZg5yn1N0sBN2MthEqSSJgyVtGfRR+d3UNqSWLXk4pdOAxrcWjewEeRx8BwMtQXDTdTNtcBsr7cs7vyaW3nTU3NzevzftlWesn5/OpbGOkyUbpnoK/sGyPMcHPAsbYiVYgeCSLhJ/MLyxMonk5LYTMpObvD0ea07h9ImBLXzJ7CzxOjCCJBUAjuDmA3/NIDP9PwBD8non4yJJyHq8QbgofDCzwMQbsTDyuF+AlbEMPa6tjxN3LcgwGlYaJtODis9NTifu0aUksS8CK9ML8I43RljdgJezRprKBlfkFjNDzw9FYLhiLjmZTqSXlAdvJLGz7c2M0JlEYx2HRD89Jko6T/+bUxKjqA/AVi+n0s5Fw86NYg85A0TZps+EA4VI8kowPfwg3l9VfsmwBI6IxFksBJa/RrW1ZwdwphK36K4HQwwJW5OlsNrXjQU5LQGZi0QcaJbQxBp6eF6rCCyHEnTkqLsinUr6cl5xObxtuiDRPA5FnqyBKmw3LBFPIPHHoxXg+H9emJXNAJx3D1cej0diJGDIdpE1lh1FYTy368lA48thiOrXk+8QklXJDzU2PUCkPxjq1QVs9h5B8JssLb0vF41u0yZcsLmx7tDEaHWLMMgvpHyBSuLcnxofV0zWXzQF3NHDH/ZzgletJVP24tmVtsCz7P9p6el6ozUtiemRkQorcFVLyLRglaKu3cDm/Yn58/CFd9DUgA58SgqP3MKnvckHvK7Ncfk4Xl80Bhz2ZzMJYY1NzD+bCFVvVQokY89l2rCLHBSLh23ILC0teISSdSicjTbEQ/t+/UR1H2uwBqAqdH3Iy7CO53FxNTFtcWJhLRaLNFjA4U5sMSwRz32tn4iPqFuoBjRVYSVe/m88XruEc4/eKUvTEL7Zo8Oqurq5GbVwKPADka+iFH/KSFy5+FSqvm5vbvORbBX4gL52fu8J91KsRjxdR2snn3etw84AXWFxRx0NucSEZjjYlmWW9GnVW0SvHgL5QUDqubhdp036Zn593Q4GGh4BZr8eK5YFVRUrDR5koXL6wjGjCD2TxeKKRJoEh02uMhPcP1kfJncKFM8kxNd/3gFnxzXZq0dtd172f0srft7cYu6q1Z+3purgkpqcnHhScX63C8aqDNZsK8Y14PD6uLTWFK93HJXcxsjAS3hdqLD3n/I9UWntd62qprFh1ao4s5/Ir6FlmtamCAAtY5IrOzrVd2rAkEuPDn+Eu/6E6cdVE4Elyufyr2ixZaosgwFNEWjeZMHrfSCFmHCK/mkhsXfrdlb1Qlho97Sz+EnPNOwEqf+EYwEYWkP+si0smM1/4MLZ6d+ji6qMqtZR/BJl7SltqjrGxsVkK/FasoAVtMjwPwHogHH7HdCF7izatiPK4pKmpNID8lMvFo6VemsqBrbuF4fpb2nvWnqhNSyKdnpjOSecfXc4fqPR33BPF2cRU3pxMJke0qSYR0p0QRCSNF94ddU5cIR5BP/dpUqYFIcoWU44PDz+M4vi5lKKijyxRkyiAQafN5Efb2gZ6tXlJzI2OPoH//wOiwmt87QkpZIFyogZt1PTUQumwEUqorwenVAqMTBxeEDfG41sf0aYVU96ksLD4JdeVv9GlioEiRCcMp9EgW5YXVkzGh+8jTu581y38TpsqjmossN2JO5ZYzrBQX5JMDo9gsPFMNaIcryNc8WvJM1/VxbJQVgFPYSjNOf0XFNi0NlUMAAjbQN7T0tI7oE1LZmJi4qlEPvsaLtxrsDlYreVw8hYh9fAsJrVI4ZRqsQw7QU1MOQVxudKINpWF8npgZCax+X6Xu5fhF67oFVQfD8BODzUGD+zRL3giE6PDH3Ad5+84509geOOWO6xWn1f0vkIsYl54L3XdFfc6+gFHiL9imlLWiupnlBYEF/80Pb3MpaOWQEVmkGQW5h9vbIodAZQtawzzcqGgQlMZDocCv84g2rwsMgupJ2So5cYApa6kMoqtTjN6dzUpXb9jeewQrVppRMgxLvgDgpOrnWzqysnJyQNZrMB3NDVGm6hlvQJo7a/hvH+omrhyc2Js6yexsHO98zJRsUSlpadnMMhCv7IsdpjylhUDxVJw3HdOxbf+AEsr6iCKdQ2tCdn8bAbsWEnY6fjRvVgJSzuVoHc7DnX60Kb+4j5sANTr4+hx78Fv8jCX4rGpiVE1QbuiHXteo7t76BAagB/jeTyiotfe62CdwQb8ibyTO2tuYqIidx8qJmCEdg0Ons2odR2KoK9SF1J5O+7w24jIvRFz27Lls529a0+nwIcwiujEdiFMpFpxgqyRhCqvou4KLRAqx7F5HcUjc/BnFr/KvMvlY9PjwzUxy+hAaW1t7Qs2Nv2cMesl9SpgVS+FEHFO3AuTIyPqnm9FTkQlBayA7t41lzHbuqJC37+IUOFq2n1xYnbkSW2qAEOhtgHRCjJQXHPLFiSfy83Nz87O1tSY5nLQ2NXV2RQI38wYO66ePTB3nE8kxkc+g5sVu3VY6VUUZDDQ9RABpwXzyhdrW9nB1s4WILsw91ar+VWoxsy7aomfxdTcrPpRU+iy2ax5iuEeCMVioQBYb8Zrvuw7BLWC6zrXufnMFZWuI2XvhX4+an1bV8irpJAPqrCiUuBHv4qQSJsuGqoIBahbt1sKneVDDidXz8zMLGtNtwOh4gJWzEwMP5Xn7scwoR9TSqsEzLIinf3t38ZND03er19UPdab9QMeNFd5L9b12UQl07mdrIqAFTPjI78hXH5R3RPVprJjM3ZqT8/a83TRYFhVpOCLqOAvTo6PrHia4FJZNQErJuJbvy6EuBLjqwqFWDRMKPnX/v6DavbJ7b6hwgs8eA51G5GLL2Mdv0pbVoVVFbAiMbb1CsHd/6QVub6SQIC9gFP51dbW/j5tNBgqimqruON8eyI+/CltWjUq3Qu9J2QrJXe7VrCDAjta28oLpeuA0baobLg7XUibR3+uMsGmpgabsrfUQy+0Eq8ouN/J0LmPFhYKq/7M6GoImMzn8zkGTb+HIO1hjB21+winlYHeXc2bPlyE2IZouP236fSsEfEqogQcqAMB66VxfgSpwkdmEG1eVVY9hN7O/PzInJDOp/AE3Fn+20vYLlJqW2CdQ233lvb23sp4ekPdUrpdJP7g8vy/jS+MV0W8iqp44O0splJz0Vj0UfTAL8ZwelmT85cKpdBHLevtkabmbTajT+dyOTP4osLUvAcuipc/IkXhA5Px+GPaWhWqKmBFen5+IhwKPkOZdSyGJB3aXFYwnrbxnJ9tW4FXhGPRe6LhTmnC6soRiETCAbDOr00Bq+mhfEuBux+bio9Vb401TdUFrMhkMlvDkbYn8NQcixe9IiJWIQ96+R4AdhEBfkxjJAbRxuZ8Q0Mgt7i4aBZhKyPBaLQmBazqkJT8GZe475uOj96qzVXFEwJWZBbmtkZizRiOiBdTypa1bOxyQRGvw5/X49GfxKzg4Y3R5vWhaHhwcSG2mZBUOaf+0a6+wVObYq0vawjGphYX5+tiknutClhIGecuf89kfHTVBmrsD8/dbO/qX3ssUPJ1xthLKz2TpdR5VjoFnDsOGn5GJUkK6cxSsOZcKR0mRIbTQNItZFMBCgvYuHApBbiUNNgWayxI2RYktI0CtfD7WthENwoqOwBbBrWNfv8VRbvrnjsxMfr74i+rcaK9vW0RFvwFXsPja2E2knpoAef8USnIpYn45l9psyfwnIAVnX19RzIIXsUsdrIUqzWktrSShurBRoHiD3Gw8gm05CWlC2jP4jvy+D71hSjuU3l1EN/dCIQ24vuZ/ogA/lu86KVPxcZB8M24/x0TI5vvLhprnFoSsLqOmPPey4X8UGJsy5+12TNU7TbSvpiMxx/N8dw73AL/YUkCq8F24aoKV1SijSFgkDLWxAD6GLD1WD4MgB6BP4czBhuwvAbtHfjmMHrgIP6fQPH74keohqf4oz5PSR79e/HX1AF4zOpYfX+8qiY4jntTnuff6UXxKjwpYMXc+PhoNu3+I3cL12tTdUABKhHu68dQm3BH3CQK4n3T8fgz2uQ5PCtghRrskZEo4gL/bxSKf9eVwhi7riY5ljywb8FmWTiO/CnhixdMTQ0ntNmTeFrAioXx8ZnExNa/LwjxJSFEppSn+hF/V+rl4IHnuB4Qqm5hHctzzq+eHN/81mQyOal3eRbPC1gjp8e2XuqIwsc5F1u2dxAZDOVCizfOhfhUcmz4w2jyxdgAXykBc5GrOHf/QQj+J23yB5IApgB144GlDOOx+ilUQvFK8aR0xPsn48Of1UZf4DtXplY7kE72ndxx/4v6qKMTBVw3YUNapvHC+KNzTzUz3HVuKBD+tomJrTdrs2/wZaVSzzYq5OyL8cRfKqWYVi2ot1Het34E3KhfPY0KmQnJulx8MS0KF00P+3Mtb99WqtnZTamJ+PCXuCvfL4WzSZs9CfoiKutqiRklYW8fruDuqOvyCxMgPpGemKj4w/gqhd+9gpsc33pDTvKTuSPuEOrJ8B5MvdRJtqz6EbAOoT15vJjKCMHzfxSEnzkV3/p9Mjyc07t8SS2EdXJ2bCyeGG99pZD8InR3nuv6V8sLYApcNyG0Z5FyhnPxNcL5qcnR0SeUpbTDv9RQpXrASY6NfIvn3b/lnN+OIavw0D1jKp16yoHV02e844DVYDnBxX28kH97Mr714nI+Q6va1FylSiS23pl2c2/l3P244HyrF+4ZqxzYZaxuQmgpM3isah5IdVENOBd80nXdLyw6/C2JRNwTc3jLSU16hXQiMZWMD3+ei8K7BXd+gGmPrJY3VjEaVavdSumZudeVRsoGPNnVq1rqWquJKdiA3ySke8Hk+PAl88mRLXp3TVHTYV0yHr8jl0mpXmrlkR+thoiLvxHDAJfVTwhdTdQ1dlwxzB3+IV6gF0yOjd2kd9UkNV+p1OM/J8bGrpcOeS3nzkdKc/tWj6IHJpKifuvGAzdIDHh027XaOAX3s1ySM5ITI1cnk5s9P5Z5pdSNV8DceHhidPjrjkuO4q74iZSE612rgVoAoH488Gr3YRWHMbt3uq5zWnK87ZPT8c1q+p/ve5iXQr2FdWIyvuXRRHzLW1zHPdfl8vco5BzGXXp3BcBqhH8BoH5y4MVFlQfrQiWRkruueLDA+bvJaOGsZHzkt+puhN5bF9RrXsYnJ4ZvSo5tfrnk8hJsvv+knvJfkR5r1TZIQjmvHw/cgClDpZpElePitZLC4Y8Lt/D1ZHzLxqnRrd+dILVza2g51KuAdzAR33zVRD5zKuZNl2G1+APWjfLOOS4lwXXlgVHBZQ+hSz3L0hVcPCiI+KoU1qkT42P/R++uW+qnUu2LTMbJpObuC4cCt3DCnsGaYmGVWQvA8PysNBZUXVgyIwj/30wqpUb/1Dy2HYtaNnszBbriJ0QWG1O8BBgl3Ylh+ZedXOHKqYnR683C/CUqFen4mu7u7g7OgicyYCdj/Xk/voJUtegAEjtVAbngz+S5fPtsfOsftbm2icWae5taf4nt3wnoNbVxeZQ8LvpaQX4phfvjrEv/MJ8c3qp3GzRGwPugv7+/IesEj7MscTKj5Fyw2KHLrZCqIgrO784vps6cmZlZ0OZaB7oGhn5iMfuNy2301PlyhcgSKb4tpPtrmWf3eX1dqmpiBLwkDg20D6bbqJSvsIj1PjxtRwHQkN65T1DwC8Ll/5wYH75Wm+qCjo6hbjtAb6cWO1yb9olQPVNEPIOhzo8EiBuo42ytpTHLlcIIeJkor5zhvIPRwKctgDMxum7Ek9iArmNnuqzOKlZHKeQ2KZyrJ+Kj/4aW1bzv7Ak6+obeYFG4Bs9R987zg//obQyR83iOspyKRxgRlxPXfQBFq54eWXfn6kBRVc1wgAwODrbkXHIMA/gIBWsDBstBZZeE5jDx3VIQ/NLpiZEHi2+uUzo7B9exoPVx1OzLsbaF8eSoRXazKNE5ScWncunCg3Nz42P41uXF2oYiRsBlpLu7e0jNDt+WSAyXLIbn0tLffzg2dgGZyTxTR/0BBoPBYDAYDAaDwWAwGAwGQz1DyP8HnK+N5n+RklsAAAAASUVORK5CYII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2881" y="2248747"/>
            <a:ext cx="4271279" cy="20883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68" y="3823938"/>
            <a:ext cx="2060157" cy="1159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2283" y1="38315" x2="67799" y2="36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398" y="2355752"/>
            <a:ext cx="1874345" cy="1874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06" y="3640192"/>
            <a:ext cx="1527284" cy="15272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23" y="2218802"/>
            <a:ext cx="2118301" cy="21183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9000">
              <a:schemeClr val="lt2"/>
            </a:gs>
          </a:gsLst>
          <a:lin ang="2700006" scaled="0"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 idx="6"/>
          </p:nvPr>
        </p:nvSpPr>
        <p:spPr>
          <a:xfrm>
            <a:off x="521305" y="651998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3600" cap="all" dirty="0">
                <a:solidFill>
                  <a:schemeClr val="bg2">
                    <a:lumMod val="25000"/>
                    <a:lumOff val="75000"/>
                  </a:schemeClr>
                </a:solidFill>
              </a:rPr>
              <a:t>ЕТАПИ НА РАБОТА</a:t>
            </a:r>
            <a:r>
              <a:rPr lang="bg-BG" sz="36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​</a:t>
            </a:r>
            <a:endParaRPr sz="36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8506" y="1951082"/>
            <a:ext cx="5819222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buFont typeface="+mj-lt"/>
              <a:buAutoNum type="arabicParenR"/>
            </a:pPr>
            <a:r>
              <a:rPr lang="bg-BG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Организация</a:t>
            </a:r>
            <a:r>
              <a:rPr lang="en-US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​</a:t>
            </a:r>
          </a:p>
          <a:p>
            <a:pPr marL="342900" indent="-342900" fontAlgn="base">
              <a:buFont typeface="+mj-lt"/>
              <a:buAutoNum type="arabicParenR"/>
            </a:pPr>
            <a:r>
              <a:rPr lang="bg-BG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Начален стадий на проекта</a:t>
            </a:r>
            <a:r>
              <a:rPr lang="en-US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​</a:t>
            </a:r>
          </a:p>
          <a:p>
            <a:pPr marL="342900" indent="-342900" fontAlgn="base">
              <a:buFont typeface="+mj-lt"/>
              <a:buAutoNum type="arabicParenR"/>
            </a:pPr>
            <a:r>
              <a:rPr lang="bg-BG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Приключване на проекта</a:t>
            </a:r>
            <a:r>
              <a:rPr lang="en-US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​</a:t>
            </a:r>
          </a:p>
          <a:p>
            <a:pPr marL="342900" indent="-342900" fontAlgn="base">
              <a:buFont typeface="+mj-lt"/>
              <a:buAutoNum type="arabicParenR"/>
            </a:pPr>
            <a:r>
              <a:rPr lang="bg-BG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Презентиране</a:t>
            </a:r>
            <a:r>
              <a:rPr lang="en-US" sz="32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​</a:t>
            </a:r>
          </a:p>
          <a:p>
            <a:endParaRPr lang="bg-BG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xfrm>
            <a:off x="1391936" y="1839839"/>
            <a:ext cx="6402497" cy="20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6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Благодарим ви за вниманието!</a:t>
            </a:r>
            <a:endParaRPr sz="66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58</Words>
  <Application>Microsoft Office PowerPoint</Application>
  <PresentationFormat>On-screen Show (16:9)</PresentationFormat>
  <Paragraphs>49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Muli</vt:lpstr>
      <vt:lpstr>Open Sans</vt:lpstr>
      <vt:lpstr>Oswald</vt:lpstr>
      <vt:lpstr>Raleway Thin</vt:lpstr>
      <vt:lpstr>Cybersecurity Agency by Slidesgo</vt:lpstr>
      <vt:lpstr>AZ-3</vt:lpstr>
      <vt:lpstr>Кои сме ние?</vt:lpstr>
      <vt:lpstr>ЗА ИГРАТА</vt:lpstr>
      <vt:lpstr>ЗА ИГРАТА</vt:lpstr>
      <vt:lpstr>Използвани технологии</vt:lpstr>
      <vt:lpstr>ЕТАПИ НА РАБОТА​</vt:lpstr>
      <vt:lpstr>Благодарим ви за вниманието!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AZ-3</dc:title>
  <dc:creator>User</dc:creator>
  <cp:lastModifiedBy>Синди Валентинова Петрова</cp:lastModifiedBy>
  <cp:revision>7</cp:revision>
  <dcterms:modified xsi:type="dcterms:W3CDTF">2021-02-28T19:22:03Z</dcterms:modified>
</cp:coreProperties>
</file>